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0"/>
    <p:restoredTop sz="94613"/>
  </p:normalViewPr>
  <p:slideViewPr>
    <p:cSldViewPr snapToGrid="0">
      <p:cViewPr varScale="1">
        <p:scale>
          <a:sx n="153" d="100"/>
          <a:sy n="153" d="100"/>
        </p:scale>
        <p:origin x="3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9f84195f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9f84195f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9f84195f2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9f84195f2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9f84195f2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9f84195f2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9f84195f2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9f84195f2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9f84195f2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9f84195f2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9f84195f2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9f84195f2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9f84195f2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9f84195f2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9f84195f2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9f84195f2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9f84195f2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9f84195f2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9f84195f2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9f84195f2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9f84195f2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9f84195f2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9f84195f2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9f84195f2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bit.ly/phidgets_webinar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www.phidgets.com/education/learn/projects/raspberry-pi-automate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phidgets.com/?tier=0&amp;catid=3&amp;pcid=12" TargetMode="External"/><Relationship Id="rId5" Type="http://schemas.openxmlformats.org/officeDocument/2006/relationships/hyperlink" Target="https://www.phidgets.com/education/educators/real-world-examples" TargetMode="External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phidgets.com/start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dgets.com/start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phidgets.com/education/learn/device-tutorials/humidity-sensor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s://www.phidgets.com/education/learn/projects/logging-sensor-data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4506750" y="3134200"/>
            <a:ext cx="30705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18, 2021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bit.ly/phidgets_webinar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Nunito Sans"/>
                <a:ea typeface="Nunito Sans"/>
                <a:cs typeface="Nunito Sans"/>
                <a:sym typeface="Nunito Sans"/>
              </a:rPr>
              <a:t>Recommended Grades 9-12</a:t>
            </a:r>
            <a:endParaRPr i="1"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2898000" y="4180250"/>
            <a:ext cx="33480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dk1"/>
                </a:solidFill>
                <a:latin typeface="Nunito Sans Black"/>
                <a:ea typeface="Nunito Sans Black"/>
                <a:cs typeface="Nunito Sans Black"/>
                <a:sym typeface="Nunito Sans Black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Project Link</a:t>
            </a:r>
            <a:endParaRPr sz="2100">
              <a:solidFill>
                <a:schemeClr val="dk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4135025" y="1319800"/>
            <a:ext cx="50373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Programmable USB Sensors</a:t>
            </a:r>
            <a:endParaRPr sz="18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"/>
              <a:buChar char="●"/>
            </a:pPr>
            <a:r>
              <a:rPr lang="en" sz="1800" u="sng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Hundreds of Sensors</a:t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Windows, macOS, Raspberry Pi</a:t>
            </a:r>
            <a:endParaRPr sz="18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Python, Java, C#, Swift</a:t>
            </a:r>
            <a:endParaRPr sz="18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"/>
              <a:buChar char="●"/>
            </a:pPr>
            <a:r>
              <a:rPr lang="en" sz="1800" u="sng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Used by STEM professionals for 20+ years</a:t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6">
            <a:alphaModFix/>
          </a:blip>
          <a:srcRect l="39709" t="33084" r="34834" b="35279"/>
          <a:stretch/>
        </p:blipFill>
        <p:spPr>
          <a:xfrm>
            <a:off x="1018800" y="1793425"/>
            <a:ext cx="2561126" cy="179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2892000" y="3833575"/>
            <a:ext cx="33600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latin typeface="Nunito Sans Black"/>
                <a:ea typeface="Nunito Sans Black"/>
                <a:cs typeface="Nunito Sans Black"/>
                <a:sym typeface="Nunito Sans Black"/>
                <a:hlinkClick r:id="rId4"/>
              </a:rPr>
              <a:t>www.phidgets.com/start</a:t>
            </a:r>
            <a:endParaRPr sz="2100"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2892000" y="3833575"/>
            <a:ext cx="33600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latin typeface="Nunito Sans Black"/>
                <a:ea typeface="Nunito Sans Black"/>
                <a:cs typeface="Nunito Sans Black"/>
                <a:sym typeface="Nunito Sans Black"/>
                <a:hlinkClick r:id="rId3"/>
              </a:rPr>
              <a:t>www.phidgets.com/start</a:t>
            </a:r>
            <a:endParaRPr sz="2100"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4135025" y="1319800"/>
            <a:ext cx="50373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Extremely Simple!</a:t>
            </a:r>
            <a:endParaRPr sz="18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All instructions are available in the Getting Started Kit under the “install” section</a:t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Open the terminal, enter the command below and you are done.</a:t>
            </a:r>
            <a:endParaRPr sz="18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9450" y="1613100"/>
            <a:ext cx="2256875" cy="225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4135025" y="3607075"/>
            <a:ext cx="4904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curl -fsSL https://www.phidgets.com/downloads/setup_linux | sudo -E bash -</a:t>
            </a:r>
            <a:endParaRPr sz="1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sudo apt-get install -y libphidget22</a:t>
            </a:r>
            <a:endParaRPr sz="1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25" y="2929025"/>
            <a:ext cx="9144000" cy="16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Char char="●"/>
            </a:pPr>
            <a:r>
              <a:rPr lang="en" sz="1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Goals For Today:</a:t>
            </a:r>
            <a:r>
              <a:rPr lang="en" sz="1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Char char="○"/>
            </a:pPr>
            <a:r>
              <a:rPr lang="en" sz="1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Measure temperature, humidity, light and sound.</a:t>
            </a:r>
            <a:endParaRPr sz="1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Char char="○"/>
            </a:pPr>
            <a:r>
              <a:rPr lang="en" sz="1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Log the data to a file.</a:t>
            </a:r>
            <a:endParaRPr sz="1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Char char="○"/>
            </a:pPr>
            <a:r>
              <a:rPr lang="en" sz="1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Configure the program to run on boot.</a:t>
            </a:r>
            <a:endParaRPr sz="1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2898000" y="4180250"/>
            <a:ext cx="33480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dk1"/>
                </a:solidFill>
                <a:latin typeface="Nunito Sans Black"/>
                <a:ea typeface="Nunito Sans Black"/>
                <a:cs typeface="Nunito Sans Black"/>
                <a:sym typeface="Nunito Sans Black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Device Tutorial Link</a:t>
            </a:r>
            <a:endParaRPr sz="2100" u="sng">
              <a:solidFill>
                <a:schemeClr val="dk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2898000" y="4180250"/>
            <a:ext cx="33480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dk1"/>
                </a:solidFill>
                <a:latin typeface="Nunito Sans Black"/>
                <a:ea typeface="Nunito Sans Black"/>
                <a:cs typeface="Nunito Sans Black"/>
                <a:sym typeface="Nunito Sans Black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Project Link</a:t>
            </a:r>
            <a:endParaRPr sz="2100">
              <a:solidFill>
                <a:schemeClr val="dk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Macintosh PowerPoint</Application>
  <PresentationFormat>On-screen Show (16:9)</PresentationFormat>
  <Paragraphs>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Nunito Sans</vt:lpstr>
      <vt:lpstr>Nunito Sans Black</vt:lpstr>
      <vt:lpstr>Proxima Nova</vt:lpstr>
      <vt:lpstr>Spearmint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2021-08-18T20:42:30Z</dcterms:modified>
</cp:coreProperties>
</file>